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50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11/03/2015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536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11/03/2015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132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11/03/2015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6689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11/03/2015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9573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11/03/2015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419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11/03/2015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780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11/03/2015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599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11/03/2015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0176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11/03/2015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9528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11/03/2015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3517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66A88-F249-494E-96FA-63B31285EDE6}" type="datetimeFigureOut">
              <a:rPr lang="en-CA" smtClean="0"/>
              <a:t>11/03/2015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5024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66A88-F249-494E-96FA-63B31285EDE6}" type="datetimeFigureOut">
              <a:rPr lang="en-CA" smtClean="0"/>
              <a:t>11/03/2015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2B3C9-936C-4909-BA56-C5F1A9B397F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7313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135563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Why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riparian care and sediment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and debris control?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Common Benthic Invertebrates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6340475"/>
            <a:ext cx="533400" cy="365125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1</a:t>
            </a:fld>
            <a:endParaRPr lang="en-US" dirty="0"/>
          </a:p>
        </p:txBody>
      </p:sp>
      <p:pic>
        <p:nvPicPr>
          <p:cNvPr id="1026" name="Picture 2" descr="C:\Users\warren.warttig\Documents\Forest Information\Stream Information\Invertebrates\2014_05_02\Mayfl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713182"/>
            <a:ext cx="2822113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warren.warttig\Documents\Forest Information\Stream Information\Invertebrates\2014_05_02\Stonefl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8" y="2438400"/>
            <a:ext cx="2895600" cy="2945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warren.warttig\Documents\Forest Information\Stream Information\Invertebrates\2014_05_02\Caddisfl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559900"/>
            <a:ext cx="2362200" cy="270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5262857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Stonefly</a:t>
            </a:r>
            <a:endParaRPr lang="en-CA" dirty="0"/>
          </a:p>
        </p:txBody>
      </p:sp>
      <p:sp>
        <p:nvSpPr>
          <p:cNvPr id="10" name="TextBox 9"/>
          <p:cNvSpPr txBox="1"/>
          <p:nvPr/>
        </p:nvSpPr>
        <p:spPr>
          <a:xfrm>
            <a:off x="4038600" y="5484738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Mayfly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7162800" y="5398651"/>
            <a:ext cx="1452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Caddisfly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5061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13556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000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 Benthic invertebrates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are highly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sensitive to 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suspended and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settled sediment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as well as 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latin typeface="Verdana"/>
                <a:cs typeface="Verdana"/>
              </a:rPr>
              <a:t>c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hannel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disturbance.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Removing cover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can increase benthic invertebrate biomass due to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increased algae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growth (</a:t>
            </a:r>
            <a:r>
              <a:rPr lang="en-US" sz="2400" u="sng" dirty="0" smtClean="0">
                <a:solidFill>
                  <a:schemeClr val="tx1"/>
                </a:solidFill>
                <a:latin typeface="Verdana"/>
                <a:cs typeface="Verdana"/>
              </a:rPr>
              <a:t>if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 sunlight can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reach the channel) </a:t>
            </a: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6340475"/>
            <a:ext cx="533400" cy="365125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05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od Rel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518" y="1484363"/>
            <a:ext cx="4806882" cy="4383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135563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Sediment control importance on all streams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&gt;50% of fish diet is  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b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enthic invertebrate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d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rift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S5/S6 streams &gt;70%</a:t>
            </a:r>
          </a:p>
          <a:p>
            <a:pPr marL="0" indent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tx1"/>
                </a:solidFill>
                <a:latin typeface="Verdana"/>
                <a:cs typeface="Verdana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  of total stream length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6340475"/>
            <a:ext cx="533400" cy="365125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85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od Rel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8" y="1941972"/>
            <a:ext cx="3970747" cy="36206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5135563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Sediment control importance on all streams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Keep ditch distance between  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culverts to a minimum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Install designated sumps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and maintain regularly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When using a CMC, extend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the outlet beyond the road </a:t>
            </a:r>
          </a:p>
          <a:p>
            <a:pPr marL="40005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influence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6340475"/>
            <a:ext cx="533400" cy="365125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69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0600"/>
            <a:ext cx="8382000" cy="4952999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Benthic </a:t>
            </a: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invertebrates diet comprised of allochthonous input and/or algae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Riparian provides allochthonous input (a factor in RRZ establishment)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Sun supports algae growth (algae compensates for loss of allochthonous input when riparian removed)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 smtClean="0">
                <a:solidFill>
                  <a:schemeClr val="tx1"/>
                </a:solidFill>
                <a:latin typeface="Verdana"/>
                <a:cs typeface="Verdana"/>
              </a:rPr>
              <a:t>Too much debris reduces algae growth in stream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sz="2400" dirty="0" smtClean="0">
              <a:solidFill>
                <a:schemeClr val="tx1"/>
              </a:solidFill>
              <a:latin typeface="Verdana"/>
              <a:cs typeface="Verdan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228600" y="6340475"/>
            <a:ext cx="533400" cy="365125"/>
          </a:xfrm>
          <a:prstGeom prst="rect">
            <a:avLst/>
          </a:prstGeom>
        </p:spPr>
        <p:txBody>
          <a:bodyPr/>
          <a:lstStyle/>
          <a:p>
            <a:pPr algn="ctr"/>
            <a:fld id="{E0A2EBD5-4A1F-44BE-A758-9A5AA99DBB22}" type="slidenum">
              <a:rPr lang="en-US" smtClean="0"/>
              <a:pPr algn="ctr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1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159</Words>
  <Application>Microsoft Office PowerPoint</Application>
  <PresentationFormat>On-screen Show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International Forest Products Limited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WWARTTIG</dc:creator>
  <cp:lastModifiedBy>WWARTTIG</cp:lastModifiedBy>
  <cp:revision>1</cp:revision>
  <dcterms:created xsi:type="dcterms:W3CDTF">2015-03-11T23:34:01Z</dcterms:created>
  <dcterms:modified xsi:type="dcterms:W3CDTF">2015-03-11T23:40:28Z</dcterms:modified>
</cp:coreProperties>
</file>